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09E5-B219-4482-9403-29540C348AE5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41803-81B8-41FF-BA3A-24E7930416B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34</a:t>
            </a:fld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35</a:t>
            </a:fld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36</a:t>
            </a:fld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40</a:t>
            </a:fld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41803-81B8-41FF-BA3A-24E7930416B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A87ED7-5118-4EE2-9912-303C9BA1CD4A}" type="datetimeFigureOut">
              <a:rPr lang="es-ES" smtClean="0"/>
              <a:pPr/>
              <a:t>03/10/2011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8D4937-87D3-4BB1-A0F1-2828AD38E9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valentin\Desktop\pr&#225;ctica%20de%20textos\black%20eyed%20peas%20-%20meet%20me%20halfway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grammar_list/verbs.htm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complex_tests/present_perfect1/index.php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smtClean="0"/>
          </a:p>
          <a:p>
            <a:endParaRPr lang="es-ES" dirty="0" smtClean="0"/>
          </a:p>
        </p:txBody>
      </p:sp>
      <p:sp>
        <p:nvSpPr>
          <p:cNvPr id="6" name="5 Recortar y redondear rectángulo de esquina sencilla"/>
          <p:cNvSpPr/>
          <p:nvPr/>
        </p:nvSpPr>
        <p:spPr>
          <a:xfrm>
            <a:off x="2428860" y="1928802"/>
            <a:ext cx="914400" cy="9144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Datos"/>
          <p:cNvSpPr/>
          <p:nvPr/>
        </p:nvSpPr>
        <p:spPr>
          <a:xfrm>
            <a:off x="1142976" y="1571612"/>
            <a:ext cx="5643602" cy="35719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PRESENT PERFECT</a:t>
            </a:r>
            <a:endParaRPr lang="es-ES" sz="3600" dirty="0"/>
          </a:p>
        </p:txBody>
      </p:sp>
      <p:pic>
        <p:nvPicPr>
          <p:cNvPr id="8" name="black eyed peas - meet me halfwa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4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4) together with lately, recently, yet</a:t>
            </a:r>
          </a:p>
          <a:p>
            <a:pPr>
              <a:buNone/>
            </a:pPr>
            <a:endParaRPr lang="es-ES" b="1" dirty="0" smtClean="0"/>
          </a:p>
          <a:p>
            <a:r>
              <a:rPr lang="en-US" dirty="0" smtClean="0"/>
              <a:t>I have been to London recently. (no specific point of time)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london-londres-england-inglater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643182"/>
            <a:ext cx="4672028" cy="307183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has not written the e-mail yet. </a:t>
            </a:r>
            <a:r>
              <a:rPr lang="es-ES" dirty="0" smtClean="0"/>
              <a:t>(He has </a:t>
            </a:r>
            <a:r>
              <a:rPr lang="es-ES" dirty="0" err="1" smtClean="0"/>
              <a:t>not</a:t>
            </a:r>
            <a:r>
              <a:rPr lang="es-ES" dirty="0" smtClean="0"/>
              <a:t> done </a:t>
            </a:r>
            <a:r>
              <a:rPr lang="es-ES" dirty="0" err="1" smtClean="0"/>
              <a:t>it</a:t>
            </a:r>
            <a:r>
              <a:rPr lang="es-ES" dirty="0" smtClean="0"/>
              <a:t>.)</a:t>
            </a:r>
          </a:p>
          <a:p>
            <a:endParaRPr lang="es-ES" dirty="0"/>
          </a:p>
        </p:txBody>
      </p:sp>
      <p:pic>
        <p:nvPicPr>
          <p:cNvPr id="4" name="3 Imagen" descr="email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9362" y="1404937"/>
            <a:ext cx="4105275" cy="40481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857232"/>
            <a:ext cx="8183880" cy="5715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PRESENT PERFECT FORM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071678"/>
            <a:ext cx="8183880" cy="26466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present perfect of any verb is composed of two elements : </a:t>
            </a:r>
          </a:p>
          <a:p>
            <a:pPr>
              <a:buNone/>
            </a:pPr>
            <a:r>
              <a:rPr lang="en-US" dirty="0" smtClean="0"/>
              <a:t>the appropriate form of the auxiliary verb </a:t>
            </a:r>
            <a:r>
              <a:rPr lang="en-US" b="1" i="1" dirty="0" smtClean="0"/>
              <a:t>to have </a:t>
            </a:r>
            <a:r>
              <a:rPr lang="en-US" dirty="0" smtClean="0"/>
              <a:t>(present tense), plus the past participle of the main verb. 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past participle of a regular verb is </a:t>
            </a:r>
            <a:r>
              <a:rPr lang="en-US" b="1" i="1" dirty="0" err="1" smtClean="0"/>
              <a:t>base</a:t>
            </a:r>
            <a:r>
              <a:rPr lang="en-US" b="1" dirty="0" err="1" smtClean="0"/>
              <a:t>+ed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e.g. </a:t>
            </a:r>
            <a:r>
              <a:rPr lang="en-US" i="1" dirty="0" smtClean="0"/>
              <a:t>played, arrived, looked</a:t>
            </a:r>
            <a:r>
              <a:rPr lang="en-US" dirty="0" smtClean="0"/>
              <a:t>. For irregular verbs, see the </a:t>
            </a:r>
            <a:r>
              <a:rPr lang="en-US" b="1" dirty="0" smtClean="0"/>
              <a:t>Table of irregular verbs</a:t>
            </a:r>
            <a:r>
              <a:rPr lang="en-US" dirty="0" smtClean="0"/>
              <a:t> 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Affirmative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err="1" smtClean="0"/>
              <a:t>Subject</a:t>
            </a:r>
            <a:r>
              <a:rPr lang="es-ES" b="1" dirty="0" smtClean="0"/>
              <a:t>    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 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i="1" dirty="0" err="1" smtClean="0"/>
              <a:t>She</a:t>
            </a:r>
            <a:r>
              <a:rPr lang="es-ES" i="1" dirty="0" smtClean="0"/>
              <a:t>              has 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b="1" dirty="0" err="1" smtClean="0"/>
              <a:t>Subject</a:t>
            </a:r>
            <a:r>
              <a:rPr lang="es-ES" b="1" dirty="0" smtClean="0"/>
              <a:t>  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+ </a:t>
            </a:r>
            <a:r>
              <a:rPr lang="es-ES" b="1" dirty="0" err="1" smtClean="0"/>
              <a:t>not</a:t>
            </a:r>
            <a:r>
              <a:rPr lang="es-ES" b="1" dirty="0" smtClean="0"/>
              <a:t>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endParaRPr lang="es-ES" i="1" dirty="0" smtClean="0"/>
          </a:p>
          <a:p>
            <a:endParaRPr lang="es-ES" i="1" dirty="0" smtClean="0"/>
          </a:p>
          <a:p>
            <a:r>
              <a:rPr lang="es-ES" i="1" dirty="0" err="1" smtClean="0"/>
              <a:t>She</a:t>
            </a:r>
            <a:r>
              <a:rPr lang="es-ES" i="1" dirty="0" smtClean="0"/>
              <a:t>               </a:t>
            </a:r>
            <a:r>
              <a:rPr lang="es-ES" i="1" dirty="0" err="1" smtClean="0"/>
              <a:t>hasn't</a:t>
            </a:r>
            <a:r>
              <a:rPr lang="es-ES" i="1" dirty="0" smtClean="0"/>
              <a:t>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 </a:t>
            </a:r>
            <a:r>
              <a:rPr lang="es-ES" b="1" dirty="0" err="1" smtClean="0"/>
              <a:t>subject</a:t>
            </a:r>
            <a:r>
              <a:rPr lang="es-ES" b="1" dirty="0" smtClean="0"/>
              <a:t>   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endParaRPr lang="es-ES" i="1" dirty="0" smtClean="0"/>
          </a:p>
          <a:p>
            <a:pPr>
              <a:buNone/>
            </a:pPr>
            <a:r>
              <a:rPr lang="es-ES" i="1" dirty="0" smtClean="0"/>
              <a:t>  Has         </a:t>
            </a:r>
            <a:r>
              <a:rPr lang="es-ES" i="1" dirty="0" err="1" smtClean="0"/>
              <a:t>she</a:t>
            </a:r>
            <a:r>
              <a:rPr lang="es-ES" i="1" dirty="0" smtClean="0"/>
              <a:t>      </a:t>
            </a:r>
            <a:r>
              <a:rPr lang="es-ES" i="1" dirty="0" err="1" smtClean="0"/>
              <a:t>visited</a:t>
            </a:r>
            <a:r>
              <a:rPr lang="es-ES" i="1" dirty="0" smtClean="0"/>
              <a:t>..? 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r>
              <a:rPr lang="es-ES" b="1" dirty="0" err="1" smtClean="0"/>
              <a:t>negative</a:t>
            </a:r>
            <a:endParaRPr lang="es-ES" b="1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+ </a:t>
            </a:r>
            <a:r>
              <a:rPr lang="es-ES" b="1" dirty="0" err="1" smtClean="0"/>
              <a:t>not</a:t>
            </a:r>
            <a:r>
              <a:rPr lang="es-ES" b="1" dirty="0" smtClean="0"/>
              <a:t> </a:t>
            </a:r>
            <a:r>
              <a:rPr lang="es-ES" b="1" dirty="0" err="1" smtClean="0"/>
              <a:t>subject</a:t>
            </a:r>
            <a:r>
              <a:rPr lang="es-ES" b="1" dirty="0" smtClean="0"/>
              <a:t>  </a:t>
            </a:r>
            <a:r>
              <a:rPr lang="es-ES" b="1" dirty="0" err="1" smtClean="0"/>
              <a:t>past</a:t>
            </a:r>
            <a:r>
              <a:rPr lang="es-ES" b="1" dirty="0" smtClean="0"/>
              <a:t> </a:t>
            </a:r>
            <a:r>
              <a:rPr lang="es-ES" b="1" dirty="0" err="1" smtClean="0"/>
              <a:t>participle</a:t>
            </a:r>
            <a:r>
              <a:rPr lang="es-ES" b="1" dirty="0" smtClean="0"/>
              <a:t> </a:t>
            </a:r>
            <a:endParaRPr lang="es-ES" dirty="0" smtClean="0"/>
          </a:p>
          <a:p>
            <a:r>
              <a:rPr lang="es-ES" i="1" dirty="0" err="1" smtClean="0"/>
              <a:t>Hasn't</a:t>
            </a:r>
            <a:r>
              <a:rPr lang="es-ES" i="1" dirty="0" smtClean="0"/>
              <a:t>           </a:t>
            </a:r>
            <a:r>
              <a:rPr lang="es-ES" i="1" dirty="0" err="1" smtClean="0"/>
              <a:t>she</a:t>
            </a:r>
            <a:r>
              <a:rPr lang="es-ES" i="1" dirty="0" smtClean="0"/>
              <a:t>               </a:t>
            </a:r>
            <a:r>
              <a:rPr lang="es-ES" i="1" dirty="0" err="1" smtClean="0"/>
              <a:t>visited</a:t>
            </a:r>
            <a:r>
              <a:rPr lang="es-ES" i="1" dirty="0" smtClean="0"/>
              <a:t>...? 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5" name="4 Imagen" descr="visit_t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2562843"/>
            <a:ext cx="6429420" cy="296577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Example</a:t>
            </a:r>
            <a:r>
              <a:rPr lang="es-ES" dirty="0" smtClean="0"/>
              <a:t>:</a:t>
            </a:r>
            <a:r>
              <a:rPr lang="es-ES" i="1" dirty="0" smtClean="0"/>
              <a:t> </a:t>
            </a:r>
            <a:r>
              <a:rPr lang="es-ES" i="1" dirty="0" err="1" smtClean="0"/>
              <a:t>to</a:t>
            </a:r>
            <a:r>
              <a:rPr lang="es-ES" i="1" dirty="0" smtClean="0"/>
              <a:t> </a:t>
            </a:r>
            <a:r>
              <a:rPr lang="es-ES" i="1" dirty="0" err="1" smtClean="0"/>
              <a:t>walk</a:t>
            </a:r>
            <a:r>
              <a:rPr lang="es-ES" i="1" dirty="0" smtClean="0"/>
              <a:t>,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perfect</a:t>
            </a:r>
            <a:endParaRPr lang="es-ES" dirty="0" smtClean="0"/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              I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You</a:t>
            </a:r>
            <a:r>
              <a:rPr lang="es-ES" b="1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n-US" b="1" dirty="0" smtClean="0"/>
              <a:t>              He, she, it</a:t>
            </a:r>
            <a:r>
              <a:rPr lang="en-US" dirty="0" smtClean="0"/>
              <a:t> has walked </a:t>
            </a:r>
            <a:endParaRPr lang="es-ES" dirty="0" smtClean="0"/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b="1" dirty="0" smtClean="0"/>
              <a:t>              </a:t>
            </a:r>
            <a:r>
              <a:rPr lang="es-ES" b="1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          I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He, she, it hasn't walked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haven't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Present Perfect </a:t>
            </a:r>
            <a:endParaRPr lang="es-ES" dirty="0"/>
          </a:p>
          <a:p>
            <a:pPr>
              <a:buNone/>
            </a:pPr>
            <a:r>
              <a:rPr lang="en-US" dirty="0" smtClean="0"/>
              <a:t>  We </a:t>
            </a:r>
            <a:r>
              <a:rPr lang="en-US" dirty="0"/>
              <a:t>use the Present Perfect for actions in the past which have a connection to the present. </a:t>
            </a:r>
            <a:r>
              <a:rPr lang="es-ES" dirty="0" err="1"/>
              <a:t>The</a:t>
            </a:r>
            <a:r>
              <a:rPr lang="es-ES" dirty="0"/>
              <a:t> time </a:t>
            </a:r>
            <a:r>
              <a:rPr lang="es-ES" dirty="0" err="1"/>
              <a:t>when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actions</a:t>
            </a:r>
            <a:r>
              <a:rPr lang="es-ES" dirty="0"/>
              <a:t> </a:t>
            </a:r>
            <a:r>
              <a:rPr lang="es-ES" dirty="0" err="1"/>
              <a:t>happened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important</a:t>
            </a:r>
            <a:r>
              <a:rPr lang="es-ES" dirty="0"/>
              <a:t>.</a:t>
            </a:r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357694"/>
            <a:ext cx="53578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Interrogative</a:t>
            </a:r>
            <a:r>
              <a:rPr lang="es-ES" b="1" dirty="0" smtClean="0"/>
              <a:t> </a:t>
            </a:r>
            <a:endParaRPr lang="es-ES" dirty="0" smtClean="0"/>
          </a:p>
          <a:p>
            <a:r>
              <a:rPr lang="es-ES" dirty="0" err="1" smtClean="0"/>
              <a:t>Have</a:t>
            </a:r>
            <a:r>
              <a:rPr lang="es-ES" dirty="0" smtClean="0"/>
              <a:t> I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n-US" dirty="0" smtClean="0"/>
              <a:t>Has </a:t>
            </a:r>
            <a:r>
              <a:rPr lang="en-US" dirty="0" err="1" smtClean="0"/>
              <a:t>he,she,it</a:t>
            </a:r>
            <a:r>
              <a:rPr lang="en-US" dirty="0" smtClean="0"/>
              <a:t> walked </a:t>
            </a:r>
            <a:endParaRPr lang="es-ES" dirty="0" smtClean="0"/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walked</a:t>
            </a:r>
            <a:r>
              <a:rPr lang="es-ES" dirty="0" smtClean="0"/>
              <a:t>? </a:t>
            </a:r>
          </a:p>
          <a:p>
            <a:endParaRPr lang="es-E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214446"/>
          </a:xfrm>
        </p:spPr>
        <p:txBody>
          <a:bodyPr/>
          <a:lstStyle/>
          <a:p>
            <a:r>
              <a:rPr lang="en-US" dirty="0" smtClean="0"/>
              <a:t>Present Perfect - Spelling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214554"/>
            <a:ext cx="8183880" cy="2503750"/>
          </a:xfrm>
        </p:spPr>
        <p:txBody>
          <a:bodyPr/>
          <a:lstStyle/>
          <a:p>
            <a:r>
              <a:rPr lang="en-US" dirty="0" smtClean="0"/>
              <a:t>Add -</a:t>
            </a:r>
            <a:r>
              <a:rPr lang="en-US" dirty="0" err="1" smtClean="0"/>
              <a:t>ed</a:t>
            </a:r>
            <a:r>
              <a:rPr lang="en-US" dirty="0" smtClean="0"/>
              <a:t> with regular verbs.</a:t>
            </a:r>
            <a:endParaRPr lang="es-ES" dirty="0" smtClean="0"/>
          </a:p>
          <a:p>
            <a:r>
              <a:rPr lang="es-ES" b="1" dirty="0" smtClean="0"/>
              <a:t>regular </a:t>
            </a:r>
            <a:r>
              <a:rPr lang="es-ES" b="1" dirty="0" err="1" smtClean="0"/>
              <a:t>verbs</a:t>
            </a:r>
            <a:endParaRPr lang="es-ES" dirty="0" smtClean="0"/>
          </a:p>
          <a:p>
            <a:r>
              <a:rPr lang="es-ES" dirty="0" err="1" smtClean="0"/>
              <a:t>infinitive</a:t>
            </a:r>
            <a:r>
              <a:rPr lang="es-ES" dirty="0" smtClean="0"/>
              <a:t> + -</a:t>
            </a:r>
            <a:r>
              <a:rPr lang="es-ES" dirty="0" err="1" smtClean="0"/>
              <a:t>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the are exceptions in spelling when adding -ed.</a:t>
            </a:r>
            <a:endParaRPr lang="es-ES" dirty="0" smtClean="0"/>
          </a:p>
          <a:p>
            <a:pPr>
              <a:buNone/>
            </a:pPr>
            <a:r>
              <a:rPr lang="en-US" b="1" dirty="0" smtClean="0"/>
              <a:t>1) consonant after a short, stressed vowel at the end of the word</a:t>
            </a:r>
            <a:endParaRPr lang="es-ES" b="1" dirty="0" smtClean="0"/>
          </a:p>
          <a:p>
            <a:pPr>
              <a:buNone/>
            </a:pPr>
            <a:r>
              <a:rPr lang="en-US" dirty="0" smtClean="0"/>
              <a:t>         stop – stopped</a:t>
            </a:r>
            <a:br>
              <a:rPr lang="en-US" dirty="0" smtClean="0"/>
            </a:br>
            <a:r>
              <a:rPr lang="en-US" dirty="0" smtClean="0"/>
              <a:t>      swap – swapped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do not double the consonant if it is not stressed:</a:t>
            </a:r>
            <a:br>
              <a:rPr lang="en-US" dirty="0" smtClean="0"/>
            </a:br>
            <a:r>
              <a:rPr lang="en-US" dirty="0" smtClean="0"/>
              <a:t>benefit - benefited (Here we stress the first 'e', not the '</a:t>
            </a:r>
            <a:r>
              <a:rPr lang="en-US" dirty="0" err="1" smtClean="0"/>
              <a:t>i</a:t>
            </a:r>
            <a:r>
              <a:rPr lang="en-US" dirty="0" smtClean="0"/>
              <a:t>'.)</a:t>
            </a:r>
            <a:endParaRPr lang="es-E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Britsh</a:t>
            </a:r>
            <a:r>
              <a:rPr lang="en-US" dirty="0" smtClean="0"/>
              <a:t> English we double one -l at the end of the word:</a:t>
            </a:r>
            <a:br>
              <a:rPr lang="en-US" dirty="0" smtClean="0"/>
            </a:br>
            <a:r>
              <a:rPr lang="en-US" dirty="0" smtClean="0"/>
              <a:t>travel - travelled</a:t>
            </a:r>
            <a:endParaRPr lang="es-E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one -e at the end of the word</a:t>
            </a:r>
            <a:endParaRPr lang="es-ES" b="1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Leave out the -e. Add -d.</a:t>
            </a:r>
            <a:br>
              <a:rPr lang="en-US" dirty="0" smtClean="0"/>
            </a:b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 smtClean="0"/>
              <a:t>                   love – loved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save – saved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70284"/>
          </a:xfrm>
        </p:spPr>
        <p:txBody>
          <a:bodyPr/>
          <a:lstStyle/>
          <a:p>
            <a:r>
              <a:rPr lang="en-US" b="1" dirty="0" smtClean="0"/>
              <a:t>3) verbs ending in –y</a:t>
            </a:r>
            <a:endParaRPr lang="es-ES" b="1" dirty="0" smtClean="0"/>
          </a:p>
          <a:p>
            <a:pPr>
              <a:buNone/>
            </a:pPr>
            <a:r>
              <a:rPr lang="en-US" dirty="0" smtClean="0"/>
              <a:t>Verbs ending in 'y' preceded by a vowel (a, e, </a:t>
            </a:r>
            <a:r>
              <a:rPr lang="en-US" dirty="0" err="1" smtClean="0"/>
              <a:t>i</a:t>
            </a:r>
            <a:r>
              <a:rPr lang="en-US" dirty="0" smtClean="0"/>
              <a:t>, o, u):Add -ed.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                play - played</a:t>
            </a:r>
            <a:endParaRPr lang="es-E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Change 'y' to '</a:t>
            </a:r>
            <a:r>
              <a:rPr lang="en-US" dirty="0" err="1" smtClean="0"/>
              <a:t>i</a:t>
            </a:r>
            <a:r>
              <a:rPr lang="en-US" dirty="0" smtClean="0"/>
              <a:t>' after a consonant.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s-ES" dirty="0" err="1" smtClean="0"/>
              <a:t>Then</a:t>
            </a:r>
            <a:r>
              <a:rPr lang="es-ES" dirty="0" smtClean="0"/>
              <a:t> </a:t>
            </a:r>
            <a:r>
              <a:rPr lang="es-ES" dirty="0" err="1" smtClean="0"/>
              <a:t>add</a:t>
            </a:r>
            <a:r>
              <a:rPr lang="es-ES" dirty="0" smtClean="0"/>
              <a:t> -ed.</a:t>
            </a:r>
            <a:br>
              <a:rPr lang="es-ES" dirty="0" smtClean="0"/>
            </a:br>
            <a:r>
              <a:rPr lang="es-ES" dirty="0" err="1" smtClean="0"/>
              <a:t>worry</a:t>
            </a:r>
            <a:r>
              <a:rPr lang="es-ES" dirty="0" smtClean="0"/>
              <a:t> - </a:t>
            </a:r>
            <a:r>
              <a:rPr lang="es-ES" dirty="0" err="1" smtClean="0"/>
              <a:t>worried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to know all forms of the </a:t>
            </a:r>
            <a:r>
              <a:rPr lang="en-US" u="sng" dirty="0" smtClean="0">
                <a:hlinkClick r:id="rId3"/>
              </a:rPr>
              <a:t>irregular verbs</a:t>
            </a:r>
            <a:r>
              <a:rPr lang="en-US" dirty="0" smtClean="0"/>
              <a:t> very well. For the Present Perfect you need the form of the verb which can be found in the 3rd column of the table of the irregular verbs.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                 go - went - 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428652"/>
            <a:ext cx="8183880" cy="3143272"/>
          </a:xfrm>
        </p:spPr>
        <p:txBody>
          <a:bodyPr>
            <a:normAutofit/>
          </a:bodyPr>
          <a:lstStyle/>
          <a:p>
            <a:r>
              <a:rPr lang="en-US" dirty="0" smtClean="0"/>
              <a:t>Special verbs in the Present Perfect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928934"/>
            <a:ext cx="8183880" cy="257176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1) have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had a book.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had a book.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had a book.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had a book.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had a book?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had a book?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Present Perfect for recently completed actions.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3117"/>
            <a:ext cx="6143668" cy="178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be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been to Britain.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been to Britain.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been to Britain.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been to Britain.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been to Britain?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been to Britain?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3) do as a full verb</a:t>
            </a:r>
          </a:p>
          <a:p>
            <a:r>
              <a:rPr lang="es-ES" b="1" dirty="0" err="1" smtClean="0"/>
              <a:t>affirmative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done an exercise.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done an exercise.</a:t>
            </a:r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</a:t>
            </a:r>
            <a:r>
              <a:rPr lang="es-ES" b="1" dirty="0" err="1" smtClean="0"/>
              <a:t>sentence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I have not done an exercise.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He has not done an exercise.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question</a:t>
            </a:r>
            <a:endParaRPr lang="es-ES" dirty="0" smtClean="0"/>
          </a:p>
          <a:p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Have I done an exercise?</a:t>
            </a:r>
            <a:endParaRPr lang="es-ES" dirty="0" smtClean="0"/>
          </a:p>
          <a:p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r>
              <a:rPr lang="en-US" dirty="0" smtClean="0"/>
              <a:t>Has he done an exercise?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Long forms and short forms in the Present Perfect </a:t>
            </a:r>
            <a:endParaRPr lang="es-ES" dirty="0" smtClean="0"/>
          </a:p>
          <a:p>
            <a:r>
              <a:rPr lang="en-US" dirty="0" smtClean="0"/>
              <a:t>We often use short forms of the auxiliaries. The Present Perfect is formed with the auxiliary have. So short forms are used frequently with the Present Perfect.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 err="1" smtClean="0"/>
              <a:t>Affirmative</a:t>
            </a:r>
            <a:r>
              <a:rPr lang="es-ES" b="1" dirty="0" smtClean="0"/>
              <a:t>  </a:t>
            </a:r>
            <a:r>
              <a:rPr lang="es-ES" b="1" dirty="0" err="1" smtClean="0"/>
              <a:t>long</a:t>
            </a:r>
            <a:r>
              <a:rPr lang="es-ES" b="1" dirty="0" smtClean="0"/>
              <a:t> </a:t>
            </a:r>
            <a:r>
              <a:rPr lang="es-ES" b="1" dirty="0" err="1" smtClean="0"/>
              <a:t>form</a:t>
            </a:r>
            <a:endParaRPr lang="es-ES" b="1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        I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            he has </a:t>
            </a:r>
            <a:r>
              <a:rPr lang="es-ES" dirty="0" err="1" smtClean="0"/>
              <a:t>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err="1" smtClean="0"/>
              <a:t>Affirmative</a:t>
            </a:r>
            <a:r>
              <a:rPr lang="es-ES" b="1" dirty="0" smtClean="0"/>
              <a:t>  short   </a:t>
            </a:r>
            <a:r>
              <a:rPr lang="es-ES" b="1" dirty="0" err="1" smtClean="0"/>
              <a:t>form</a:t>
            </a:r>
            <a:endParaRPr lang="es-ES" b="1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                </a:t>
            </a:r>
            <a:r>
              <a:rPr lang="es-ES" dirty="0" err="1" smtClean="0"/>
              <a:t>I've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                 </a:t>
            </a:r>
            <a:r>
              <a:rPr lang="es-ES" dirty="0" err="1" smtClean="0"/>
              <a:t>he's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dirty="0" err="1" smtClean="0"/>
              <a:t>negative</a:t>
            </a:r>
            <a:r>
              <a:rPr lang="es-ES" b="1" dirty="0" smtClean="0"/>
              <a:t> (</a:t>
            </a:r>
            <a:r>
              <a:rPr lang="es-ES" b="1" dirty="0" err="1" smtClean="0"/>
              <a:t>have</a:t>
            </a:r>
            <a:r>
              <a:rPr lang="es-ES" b="1" dirty="0" smtClean="0"/>
              <a:t> </a:t>
            </a:r>
            <a:r>
              <a:rPr lang="es-ES" b="1" dirty="0" err="1" smtClean="0"/>
              <a:t>not</a:t>
            </a:r>
            <a:r>
              <a:rPr lang="es-ES" b="1" dirty="0" smtClean="0"/>
              <a:t>)</a:t>
            </a:r>
            <a:r>
              <a:rPr lang="es-ES" b="1" dirty="0" err="1" smtClean="0"/>
              <a:t>long</a:t>
            </a:r>
            <a:r>
              <a:rPr lang="es-ES" b="1" dirty="0" smtClean="0"/>
              <a:t> </a:t>
            </a:r>
            <a:r>
              <a:rPr lang="es-ES" b="1" dirty="0" err="1" smtClean="0"/>
              <a:t>form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I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r>
              <a:rPr lang="es-ES" dirty="0" smtClean="0"/>
              <a:t>         he has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gone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Present Perfect for actions beginning in the past and still continuing.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Present Perfec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285993"/>
            <a:ext cx="5786478" cy="164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short </a:t>
            </a:r>
            <a:r>
              <a:rPr lang="es-ES" b="1" dirty="0" err="1" smtClean="0"/>
              <a:t>form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I, </a:t>
            </a:r>
            <a:r>
              <a:rPr lang="es-ES" dirty="0" err="1" smtClean="0"/>
              <a:t>we</a:t>
            </a:r>
            <a:r>
              <a:rPr lang="es-ES" dirty="0" smtClean="0"/>
              <a:t>, </a:t>
            </a:r>
            <a:r>
              <a:rPr lang="es-ES" dirty="0" err="1" smtClean="0"/>
              <a:t>you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: </a:t>
            </a:r>
          </a:p>
          <a:p>
            <a:pPr>
              <a:buNone/>
            </a:pPr>
            <a:r>
              <a:rPr lang="en-US" dirty="0" smtClean="0"/>
              <a:t>         I haven't gone</a:t>
            </a:r>
            <a:br>
              <a:rPr lang="en-US" dirty="0" smtClean="0"/>
            </a:br>
            <a:r>
              <a:rPr lang="en-US" dirty="0" smtClean="0"/>
              <a:t>             or</a:t>
            </a:r>
            <a:br>
              <a:rPr lang="en-US" dirty="0" smtClean="0"/>
            </a:br>
            <a:r>
              <a:rPr lang="en-US" dirty="0" smtClean="0"/>
              <a:t>       I've not gone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he, </a:t>
            </a:r>
            <a:r>
              <a:rPr lang="es-ES" dirty="0" err="1" smtClean="0"/>
              <a:t>she</a:t>
            </a:r>
            <a:r>
              <a:rPr lang="es-ES" dirty="0" smtClean="0"/>
              <a:t>, </a:t>
            </a:r>
            <a:r>
              <a:rPr lang="es-ES" dirty="0" err="1" smtClean="0"/>
              <a:t>it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n-US" dirty="0" smtClean="0"/>
              <a:t>he hasn't gone</a:t>
            </a:r>
            <a:br>
              <a:rPr lang="en-US" dirty="0" smtClean="0"/>
            </a:br>
            <a:r>
              <a:rPr lang="en-US" dirty="0" smtClean="0"/>
              <a:t>           or</a:t>
            </a:r>
            <a:br>
              <a:rPr lang="en-US" dirty="0" smtClean="0"/>
            </a:br>
            <a:r>
              <a:rPr lang="en-US" dirty="0" smtClean="0"/>
              <a:t>     he's not gone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>
              <a:hlinkClick r:id="rId3"/>
            </a:endParaRPr>
          </a:p>
          <a:p>
            <a:endParaRPr lang="en-US" b="1" dirty="0" smtClean="0">
              <a:hlinkClick r:id="rId3"/>
            </a:endParaRPr>
          </a:p>
          <a:p>
            <a:endParaRPr lang="en-US" b="1" dirty="0" smtClean="0">
              <a:hlinkClick r:id="rId3"/>
            </a:endParaRPr>
          </a:p>
          <a:p>
            <a:pPr algn="ctr">
              <a:buNone/>
            </a:pPr>
            <a:r>
              <a:rPr lang="en-US" b="1" dirty="0" smtClean="0">
                <a:hlinkClick r:id="rId3"/>
              </a:rPr>
              <a:t>EXERCISES</a:t>
            </a:r>
            <a:r>
              <a:rPr lang="en-US" b="1" dirty="0" smtClean="0"/>
              <a:t> 1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Present Perfect - Use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2428868"/>
            <a:ext cx="8183880" cy="2289436"/>
          </a:xfrm>
        </p:spPr>
        <p:txBody>
          <a:bodyPr/>
          <a:lstStyle/>
          <a:p>
            <a:r>
              <a:rPr lang="en-US" dirty="0" smtClean="0"/>
              <a:t>It is a combination of past and present. An actions in the past has something to do with the present.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1) Result of an action in the past is important in the present (It is not important when this action happened. When we use a specific time in the past - e.g. yesterday - then we use the Simple Past.)</a:t>
            </a:r>
            <a:endParaRPr lang="es-ES" b="1" dirty="0" smtClean="0"/>
          </a:p>
          <a:p>
            <a:r>
              <a:rPr lang="en-US" dirty="0" smtClean="0"/>
              <a:t>I have cleaned my room. (It is clean now.)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000504"/>
            <a:ext cx="50006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Peggy ever been to Tokyo? (Has Peggy been there or not?)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6" name="5 Imagen" descr="Eitai_Bridge_Tokyo_Jap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000240"/>
            <a:ext cx="7281333" cy="3071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2) Recently completed actions</a:t>
            </a:r>
            <a:endParaRPr lang="es-ES" b="1" dirty="0" smtClean="0"/>
          </a:p>
          <a:p>
            <a:r>
              <a:rPr lang="en-US" dirty="0" smtClean="0"/>
              <a:t>He has just played handball. </a:t>
            </a:r>
            <a:r>
              <a:rPr lang="es-ES" dirty="0" smtClean="0"/>
              <a:t>(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over</a:t>
            </a:r>
            <a:r>
              <a:rPr lang="es-ES" dirty="0" smtClean="0"/>
              <a:t> </a:t>
            </a:r>
            <a:r>
              <a:rPr lang="es-ES" dirty="0" err="1" smtClean="0"/>
              <a:t>now</a:t>
            </a:r>
            <a:r>
              <a:rPr lang="es-ES" dirty="0" smtClean="0"/>
              <a:t>.)</a:t>
            </a:r>
          </a:p>
          <a:p>
            <a:r>
              <a:rPr lang="es-ES" dirty="0" smtClean="0"/>
              <a:t>       </a:t>
            </a:r>
          </a:p>
          <a:p>
            <a:endParaRPr lang="es-ES" dirty="0"/>
          </a:p>
        </p:txBody>
      </p:sp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214554"/>
            <a:ext cx="578647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Actions beginning in the past and still continuing - mostly with since (point of time) or for (period of time)</a:t>
            </a:r>
            <a:endParaRPr lang="es-ES" b="1" dirty="0" smtClean="0"/>
          </a:p>
          <a:p>
            <a:r>
              <a:rPr lang="en-US" dirty="0" smtClean="0"/>
              <a:t>We have lived in Canada since 1986. (We still live there.)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" name="6 Imagen" descr="canada-fla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928934"/>
            <a:ext cx="5286392" cy="2643196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158</TotalTime>
  <Words>1060</Words>
  <Application>Microsoft Office PowerPoint</Application>
  <PresentationFormat>Presentación en pantalla (4:3)</PresentationFormat>
  <Paragraphs>216</Paragraphs>
  <Slides>41</Slides>
  <Notes>41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Aspecto</vt:lpstr>
      <vt:lpstr>Diapositiva 1</vt:lpstr>
      <vt:lpstr>Diapositiva 2</vt:lpstr>
      <vt:lpstr>Diapositiva 3</vt:lpstr>
      <vt:lpstr>Diapositiva 4</vt:lpstr>
      <vt:lpstr>Present Perfect - Use </vt:lpstr>
      <vt:lpstr>Diapositiva 6</vt:lpstr>
      <vt:lpstr>Diapositiva 7</vt:lpstr>
      <vt:lpstr>Diapositiva 8</vt:lpstr>
      <vt:lpstr>Diapositiva 9</vt:lpstr>
      <vt:lpstr>Diapositiva 10</vt:lpstr>
      <vt:lpstr>Diapositiva 11</vt:lpstr>
      <vt:lpstr>PRESENT PERFECT FORM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Present Perfect - Spelling</vt:lpstr>
      <vt:lpstr>Diapositiva 22</vt:lpstr>
      <vt:lpstr>Diapositiva 23</vt:lpstr>
      <vt:lpstr>Diapositiva 24</vt:lpstr>
      <vt:lpstr>Diapositiva 25</vt:lpstr>
      <vt:lpstr>Diapositiva 26</vt:lpstr>
      <vt:lpstr>Special verbs in the Present Perfect 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valentin</dc:creator>
  <cp:lastModifiedBy>valentin</cp:lastModifiedBy>
  <cp:revision>35</cp:revision>
  <dcterms:created xsi:type="dcterms:W3CDTF">2010-05-14T07:24:04Z</dcterms:created>
  <dcterms:modified xsi:type="dcterms:W3CDTF">2011-10-03T10:20:49Z</dcterms:modified>
</cp:coreProperties>
</file>